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974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864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97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31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11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507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756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221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84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251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490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E602-CE5E-48B1-8277-0E1CF2AD58E8}" type="datetimeFigureOut">
              <a:rPr lang="en-AU" smtClean="0"/>
              <a:t>8/09/2018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A094-6E19-4F83-9620-FD22133681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30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ns face&#10;&#10;Description generated with very high confidence">
            <a:extLst>
              <a:ext uri="{FF2B5EF4-FFF2-40B4-BE49-F238E27FC236}">
                <a16:creationId xmlns:a16="http://schemas.microsoft.com/office/drawing/2014/main" id="{3768B4B5-A758-4C71-8E1B-CB869C5FA8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" t="11154" r="3686" b="5073"/>
          <a:stretch/>
        </p:blipFill>
        <p:spPr>
          <a:xfrm>
            <a:off x="149524" y="1131402"/>
            <a:ext cx="4882551" cy="5600077"/>
          </a:xfrm>
          <a:prstGeom prst="rect">
            <a:avLst/>
          </a:prstGeom>
        </p:spPr>
      </p:pic>
      <p:pic>
        <p:nvPicPr>
          <p:cNvPr id="7" name="Picture 6" descr="A close up of a mans face&#10;&#10;Description generated with very high confidence">
            <a:extLst>
              <a:ext uri="{FF2B5EF4-FFF2-40B4-BE49-F238E27FC236}">
                <a16:creationId xmlns:a16="http://schemas.microsoft.com/office/drawing/2014/main" id="{08BCB282-75A5-4673-B946-7FA3DF59B8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" t="11154" r="3686" b="5073"/>
          <a:stretch/>
        </p:blipFill>
        <p:spPr>
          <a:xfrm>
            <a:off x="5032075" y="47349"/>
            <a:ext cx="4882551" cy="56000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B1016D8-6F72-41A9-BF34-1323746D2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68" y="1603825"/>
            <a:ext cx="3565851" cy="30633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ABD722-4A4B-4E6F-9A38-990F434C3F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850" y="563529"/>
            <a:ext cx="3565851" cy="30633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39A167-FEDA-41DF-A20F-40BC77FF0715}"/>
              </a:ext>
            </a:extLst>
          </p:cNvPr>
          <p:cNvSpPr txBox="1"/>
          <p:nvPr/>
        </p:nvSpPr>
        <p:spPr>
          <a:xfrm>
            <a:off x="6752897" y="6362147"/>
            <a:ext cx="308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https://partywithunicorns.com</a:t>
            </a:r>
          </a:p>
        </p:txBody>
      </p:sp>
    </p:spTree>
    <p:extLst>
      <p:ext uri="{BB962C8B-B14F-4D97-AF65-F5344CB8AC3E}">
        <p14:creationId xmlns:p14="http://schemas.microsoft.com/office/powerpoint/2010/main" val="107845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</TotalTime>
  <Words>5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Roy</dc:creator>
  <cp:lastModifiedBy>Carly Roy</cp:lastModifiedBy>
  <cp:revision>5</cp:revision>
  <dcterms:created xsi:type="dcterms:W3CDTF">2018-05-11T22:59:43Z</dcterms:created>
  <dcterms:modified xsi:type="dcterms:W3CDTF">2018-09-08T12:26:20Z</dcterms:modified>
</cp:coreProperties>
</file>